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0">
          <p15:clr>
            <a:srgbClr val="747775"/>
          </p15:clr>
        </p15:guide>
        <p15:guide id="2" pos="170">
          <p15:clr>
            <a:srgbClr val="747775"/>
          </p15:clr>
        </p15:guide>
        <p15:guide id="3" orient="horz" pos="890">
          <p15:clr>
            <a:srgbClr val="747775"/>
          </p15:clr>
        </p15:guide>
        <p15:guide id="4" orient="horz" pos="189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0" orient="horz"/>
        <p:guide pos="170"/>
        <p:guide pos="890" orient="horz"/>
        <p:guide pos="189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b474f9a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b474f9a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b1a9856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b1a9856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1a9856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b1a9856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ca69a90c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ca69a90c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b1a98566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b1a9856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b23827b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b23827b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b23827b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b23827b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b474f9a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b474f9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23827b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23827b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ca69a90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ca69a90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ca69a90c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ca69a90c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ca69a90c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ca69a90c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ca69a90c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ca69a90c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ca69a90c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ca69a90c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ca69a90c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ca69a90c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b474f9a1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b474f9a1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b474f9a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b474f9a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linkedin.com/posts/leonardo-dantass_na-%C3%BAltima-quarta-feira-participei-da-aula-activity-7372330295225774080-KvYf/" TargetMode="External"/><Relationship Id="rId4" Type="http://schemas.openxmlformats.org/officeDocument/2006/relationships/hyperlink" Target="https://www.youtube.com/watch?v=wclX5_jLYyI" TargetMode="External"/><Relationship Id="rId5" Type="http://schemas.openxmlformats.org/officeDocument/2006/relationships/hyperlink" Target="https://www.youtube.com/watch?v=8gOabwc0_a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16.jpg"/><Relationship Id="rId6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HEI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640" y="620473"/>
            <a:ext cx="4162723" cy="31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37231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00065"/>
                </a:solidFill>
                <a:latin typeface="Lato"/>
                <a:ea typeface="Lato"/>
                <a:cs typeface="Lato"/>
                <a:sym typeface="Lato"/>
              </a:rPr>
              <a:t>Continuação idealizada de The Legend of Zelda: Ocarina of Time (1998)</a:t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00065"/>
                </a:solidFill>
                <a:latin typeface="Lato"/>
                <a:ea typeface="Lato"/>
                <a:cs typeface="Lato"/>
                <a:sym typeface="Lato"/>
              </a:rPr>
              <a:t>Grupo: Agno Silva | Enzo Bartels | Gabriel Cesario | Gustavo Santos</a:t>
            </a:r>
            <a:endParaRPr b="1" sz="2000">
              <a:solidFill>
                <a:srgbClr val="20006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104325" y="5313200"/>
            <a:ext cx="751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DBB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539400" y="1109525"/>
            <a:ext cx="7932000" cy="23313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Mecânica a moralidade de Link é testada à partir de suas ações, sejam elas no mundo semi-aberto, dentro de missões canônicas e missões secundárias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Ações boas mantém Link “puro” e diminuem o nível de corrupção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Ações ruins corrompem Link, aumentando seu nível de corrupção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Afetando: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Interações com NPC’s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Ambiente ao redor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Trilha sonora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Black"/>
              <a:buChar char="-"/>
            </a:pPr>
            <a:r>
              <a:rPr lang="pt-BR" sz="1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Final do jogo</a:t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539400" y="445025"/>
            <a:ext cx="83115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Sistema de Corrupção</a:t>
            </a:r>
            <a:endParaRPr sz="41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DBB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539400" y="445025"/>
            <a:ext cx="83115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Estágios de corrupção</a:t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7" name="Google Shape;127;p23" title="ABIS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799" y="1975950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 title="TRANSFORMACA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997" y="1975953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 title="DESPERTA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300" y="1975950"/>
            <a:ext cx="1830100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 title="PUREZ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25" y="1975950"/>
            <a:ext cx="1773051" cy="17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32025" y="1466200"/>
            <a:ext cx="8480100" cy="5097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Puro                         Despertar            Corrompido            Abismo</a:t>
            </a:r>
            <a:endParaRPr sz="24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98650" y="1413125"/>
            <a:ext cx="84483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Lato Black"/>
                <a:ea typeface="Lato Black"/>
                <a:cs typeface="Lato Black"/>
                <a:sym typeface="Lato Black"/>
              </a:rPr>
              <a:t>Redução de Corrupção: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Canções purificadoras, missões altruístas, meditação, ajuda dos Sábios.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Lato Black"/>
                <a:ea typeface="Lato Black"/>
                <a:cs typeface="Lato Black"/>
                <a:sym typeface="Lato Black"/>
              </a:rPr>
              <a:t>Habilidades Sombrias: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Cada uso Aumenta a Corrupção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8B0000"/>
                </a:solidFill>
                <a:latin typeface="Lato Black"/>
                <a:ea typeface="Lato Black"/>
                <a:cs typeface="Lato Black"/>
                <a:sym typeface="Lato Black"/>
              </a:rPr>
              <a:t>Redução e Habilidades</a:t>
            </a:r>
            <a:endParaRPr sz="4100">
              <a:solidFill>
                <a:srgbClr val="8B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38" name="Google Shape;138;p24"/>
          <p:cNvGrpSpPr/>
          <p:nvPr/>
        </p:nvGrpSpPr>
        <p:grpSpPr>
          <a:xfrm>
            <a:off x="274790" y="3535101"/>
            <a:ext cx="8747167" cy="1240807"/>
            <a:chOff x="0" y="3341050"/>
            <a:chExt cx="9118281" cy="1293450"/>
          </a:xfrm>
        </p:grpSpPr>
        <p:pic>
          <p:nvPicPr>
            <p:cNvPr id="139" name="Google Shape;13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341050"/>
              <a:ext cx="7125949" cy="129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4"/>
            <p:cNvPicPr preferRelativeResize="0"/>
            <p:nvPr/>
          </p:nvPicPr>
          <p:blipFill rotWithShape="1">
            <a:blip r:embed="rId4">
              <a:alphaModFix/>
            </a:blip>
            <a:srcRect b="0" l="5749" r="0" t="0"/>
            <a:stretch/>
          </p:blipFill>
          <p:spPr>
            <a:xfrm>
              <a:off x="7018357" y="3341050"/>
              <a:ext cx="2099925" cy="1293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4" title="ChatGPT Image 11 de out. de 2025, 17_32_3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450" y="1413124"/>
            <a:ext cx="1707498" cy="1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 title="cave-of-sorrow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41" y="1413125"/>
            <a:ext cx="1381125" cy="138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 title="cloudy-lak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19" y="1413149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 title="shadow-wood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4618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 title="spirit-temp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776" y="1413149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 title="gerudo-fortres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0257" y="1434621"/>
            <a:ext cx="13811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Masmorras Principais</a:t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69950" y="3002325"/>
            <a:ext cx="1422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Floresta sombria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Puzzles de luz e sombra;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espírito da floresta corrompido.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5680250" y="3002322"/>
            <a:ext cx="1381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Fortaleza Gerudo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Puzzles com espelhos e portais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Confronto com as Bruxas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Koume &amp; Kotake.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3890750" y="3002322"/>
            <a:ext cx="138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Lago Turvo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Purificar fontes em águas venenosas;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Boss: entidade aquática gigante.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2101200" y="3002322"/>
            <a:ext cx="138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Caverna dos lamentos</a:t>
            </a:r>
            <a:b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Melodias acalmam espíritos;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Boss: Goron corrompido.</a:t>
            </a:r>
            <a:endParaRPr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7469775" y="3002325"/>
            <a:ext cx="1508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9900"/>
                </a:solidFill>
                <a:latin typeface="Lato Black"/>
                <a:ea typeface="Lato Black"/>
                <a:cs typeface="Lato Black"/>
                <a:sym typeface="Lato Black"/>
              </a:rPr>
              <a:t>Templo dos espíritos </a:t>
            </a:r>
            <a:endParaRPr sz="1100">
              <a:solidFill>
                <a:srgbClr val="FF99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Puzzle com </a:t>
            </a: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labirintos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 desfecho determina o destino de Hyrule.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Boss final: Avatar da Corrupção. </a:t>
            </a:r>
            <a:endParaRPr sz="1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100000">
              <a:srgbClr val="200065"/>
            </a:gs>
          </a:gsLst>
          <a:lin ang="10800025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 title="ChatGPT Image 11 de out. de 2025, 16_35_40.png"/>
          <p:cNvPicPr preferRelativeResize="0"/>
          <p:nvPr/>
        </p:nvPicPr>
        <p:blipFill rotWithShape="1">
          <a:blip r:embed="rId3">
            <a:alphaModFix/>
          </a:blip>
          <a:srcRect b="16231" l="0" r="0" t="4554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83725"/>
            <a:ext cx="4427100" cy="2336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 Black"/>
                <a:ea typeface="Lato Black"/>
                <a:cs typeface="Lato Black"/>
                <a:sym typeface="Lato Black"/>
              </a:rPr>
              <a:t>Caminho da Pureza</a:t>
            </a:r>
            <a:br>
              <a:rPr lang="pt-BR" sz="4100">
                <a:latin typeface="Lato Black"/>
                <a:ea typeface="Lato Black"/>
                <a:cs typeface="Lato Black"/>
                <a:sym typeface="Lato Black"/>
              </a:rPr>
            </a:b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Char char="●"/>
            </a:pP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Mundo mais </a:t>
            </a: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amigável</a:t>
            </a: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 referente à Link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 Black"/>
              <a:buChar char="●"/>
            </a:pPr>
            <a:r>
              <a:rPr lang="pt-BR" sz="2100">
                <a:latin typeface="Lato Black"/>
                <a:ea typeface="Lato Black"/>
                <a:cs typeface="Lato Black"/>
                <a:sym typeface="Lato Black"/>
              </a:rPr>
              <a:t>Final canônico e purificação - conexão com Majora's Mask.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Lato Black"/>
                <a:ea typeface="Lato Black"/>
                <a:cs typeface="Lato Black"/>
                <a:sym typeface="Lato Black"/>
              </a:rPr>
              <a:t>	</a:t>
            </a:r>
            <a:endParaRPr sz="23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843200" y="2157991"/>
            <a:ext cx="4007700" cy="23361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Caminho da Corrupção</a:t>
            </a:r>
            <a:endParaRPr sz="2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Char char="●"/>
            </a:pPr>
            <a:r>
              <a:rPr lang="pt-BR" sz="2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Poderes corrompidos que auxiliam no jogo</a:t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Char char="●"/>
            </a:pPr>
            <a:r>
              <a:rPr lang="pt-BR" sz="21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Final alternativo – Link vilão</a:t>
            </a:r>
            <a:endParaRPr sz="21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Lato Black"/>
                <a:ea typeface="Lato Black"/>
                <a:cs typeface="Lato Black"/>
                <a:sym typeface="Lato Black"/>
              </a:rPr>
              <a:t>Caminhos e Consequências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Conclusão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Shadow Heir aprofunda o conceito de moralidade em jogos.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Mantém o espírito clássico de Zelda, mas com novas camadas narrativas.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Demonstra como escolhas e consequências podem ampliar a imersão.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Mensagem final: “Até mesmo heróis podem ser corrompidos.”</a:t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Referências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Destacam-se: Leonardo Dantas com </a:t>
            </a: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'Design sem Game Over'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Documentário no YouTube sobre </a:t>
            </a: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'The Legend of Zelda – Ocarina of Time' 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Análise da linha do tempo de Zelda</a:t>
            </a:r>
            <a:r>
              <a:rPr b="1" lang="pt-BR" sz="2220">
                <a:latin typeface="Lato"/>
                <a:ea typeface="Lato"/>
                <a:cs typeface="Lato"/>
                <a:sym typeface="Lato"/>
              </a:rPr>
              <a:t> por Nerd All Star. 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Landing Page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9" title="landing-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00" y="1343525"/>
            <a:ext cx="3395401" cy="33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883400" y="2043550"/>
            <a:ext cx="53772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100">
                <a:latin typeface="Lato"/>
                <a:ea typeface="Lato"/>
                <a:cs typeface="Lato"/>
                <a:sym typeface="Lato"/>
              </a:rPr>
              <a:t>Obrigado!!!!</a:t>
            </a:r>
            <a:endParaRPr b="1" sz="7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AA4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a.png"/>
          <p:cNvPicPr preferRelativeResize="0"/>
          <p:nvPr/>
        </p:nvPicPr>
        <p:blipFill rotWithShape="1">
          <a:blip r:embed="rId3">
            <a:alphaModFix/>
          </a:blip>
          <a:srcRect b="0" l="0" r="21203" t="0"/>
          <a:stretch/>
        </p:blipFill>
        <p:spPr>
          <a:xfrm>
            <a:off x="3064800" y="0"/>
            <a:ext cx="6079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98650" y="445025"/>
            <a:ext cx="4662000" cy="4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Objetivo</a:t>
            </a:r>
            <a:r>
              <a:rPr b="1" lang="pt-BR" sz="2120">
                <a:latin typeface="Lato"/>
                <a:ea typeface="Lato"/>
                <a:cs typeface="Lato"/>
                <a:sym typeface="Lato"/>
              </a:rPr>
              <a:t>: </a:t>
            </a:r>
            <a:endParaRPr b="1" sz="21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Uma continuação do clássico Ocarina of Time, explorando novos dilemas morais e a corrupção do herói.</a:t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Metodologia: </a:t>
            </a:r>
            <a:endParaRPr sz="212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Análise detalhada de elementos como história, mecânicas e aspectos artísticos</a:t>
            </a:r>
            <a:endParaRPr b="1" sz="1920"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latin typeface="Lato Black"/>
                <a:ea typeface="Lato Black"/>
                <a:cs typeface="Lato Black"/>
                <a:sym typeface="Lato Black"/>
              </a:rPr>
              <a:t>Resultado</a:t>
            </a:r>
            <a:r>
              <a:rPr b="1" lang="pt-BR" sz="1920">
                <a:latin typeface="Lato"/>
                <a:ea typeface="Lato"/>
                <a:cs typeface="Lato"/>
                <a:sym typeface="Lato"/>
              </a:rPr>
              <a:t>: </a:t>
            </a:r>
            <a:endParaRPr b="1" sz="19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latin typeface="Lato"/>
                <a:ea typeface="Lato"/>
                <a:cs typeface="Lato"/>
                <a:sym typeface="Lato"/>
              </a:rPr>
              <a:t>concepção do jogo The Legend of Zelda – Shadow Heir.</a:t>
            </a:r>
            <a:endParaRPr b="1" sz="19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98650" y="445025"/>
            <a:ext cx="5184300" cy="4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86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Contextualização do Jogo Base</a:t>
            </a:r>
            <a:endParaRPr sz="2786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3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Gênero</a:t>
            </a: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Ação e aventura em 3D, com elementos de puzzle.</a:t>
            </a:r>
            <a:b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708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Plataforma: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Nintendo 64 (1998).</a:t>
            </a:r>
            <a:b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1708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75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Destaques:</a:t>
            </a:r>
            <a:endParaRPr sz="2375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B2B2B"/>
              </a:buClr>
              <a:buSzPct val="60439"/>
              <a:buChar char="●"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Primeiro jogo 3D da franquia</a:t>
            </a: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.</a:t>
            </a:r>
            <a:endParaRPr sz="1820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ct val="60439"/>
              <a:buChar char="●"/>
            </a:pPr>
            <a:r>
              <a:rPr lang="pt-BR" sz="1820">
                <a:solidFill>
                  <a:srgbClr val="2B2B2B"/>
                </a:solidFill>
                <a:latin typeface="Lato Black"/>
                <a:ea typeface="Lato Black"/>
                <a:cs typeface="Lato Black"/>
                <a:sym typeface="Lato Black"/>
              </a:rPr>
              <a:t>Introduziu o mecânismo de trava de mira em combates 3D</a:t>
            </a:r>
            <a:endParaRPr sz="1820">
              <a:solidFill>
                <a:srgbClr val="2B2B2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8" name="Google Shape;68;p15" title="n64-the-legend-of-zelda-ocarina-of-time-top-zustan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6" y="0"/>
            <a:ext cx="3480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4F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 title="duo.png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 title="gradien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06775" y="-1990825"/>
            <a:ext cx="5130450" cy="9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298650" y="445025"/>
            <a:ext cx="6737700" cy="428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latin typeface="Lato Black"/>
                <a:ea typeface="Lato Black"/>
                <a:cs typeface="Lato Black"/>
                <a:sym typeface="Lato Black"/>
              </a:rPr>
              <a:t>Mecânicas e Características Artísticas</a:t>
            </a:r>
            <a:br>
              <a:rPr lang="pt-BR" sz="2500">
                <a:latin typeface="Lato Black"/>
                <a:ea typeface="Lato Black"/>
                <a:cs typeface="Lato Black"/>
                <a:sym typeface="Lato Black"/>
              </a:rPr>
            </a:br>
            <a:endParaRPr i="1" sz="2277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211">
                <a:latin typeface="Lato Black"/>
                <a:ea typeface="Lato Black"/>
                <a:cs typeface="Lato Black"/>
                <a:sym typeface="Lato Black"/>
              </a:rPr>
              <a:t>Mecânicas:</a:t>
            </a:r>
            <a:endParaRPr sz="221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Salto temporal.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Canções da Ocarina.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-3467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1"/>
              <a:buChar char="●"/>
            </a:pPr>
            <a:r>
              <a:rPr lang="pt-BR" sz="1861">
                <a:latin typeface="Lato Black"/>
                <a:ea typeface="Lato Black"/>
                <a:cs typeface="Lato Black"/>
                <a:sym typeface="Lato Black"/>
              </a:rPr>
              <a:t>Combate estratégico e exploração de masmorras.</a:t>
            </a:r>
            <a:endParaRPr sz="1861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211">
                <a:latin typeface="Lato Black"/>
                <a:ea typeface="Lato Black"/>
                <a:cs typeface="Lato Black"/>
                <a:sym typeface="Lato Black"/>
              </a:rPr>
              <a:t>Arte e trilha sonora:</a:t>
            </a:r>
            <a:endParaRPr sz="22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Paleta de cores contrastante 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Músicas icônicas (Gerudo Valley, Saria’s Song).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  <a:p>
            <a:pPr indent="-3372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1"/>
              <a:buChar char="●"/>
            </a:pPr>
            <a:r>
              <a:rPr lang="pt-BR" sz="1711">
                <a:latin typeface="Lato Black"/>
                <a:ea typeface="Lato Black"/>
                <a:cs typeface="Lato Black"/>
                <a:sym typeface="Lato Black"/>
              </a:rPr>
              <a:t>Personagens caricatos e simbólicos (Gorons, Zoras).</a:t>
            </a:r>
            <a:endParaRPr sz="1711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100000">
              <a:srgbClr val="200065"/>
            </a:gs>
          </a:gsLst>
          <a:lin ang="10800025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4427100" cy="2399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Lato Black"/>
                <a:ea typeface="Lato Black"/>
                <a:cs typeface="Lato Black"/>
                <a:sym typeface="Lato Black"/>
              </a:rPr>
              <a:t>Desfecho de Ocarina of Time</a:t>
            </a:r>
            <a:endParaRPr sz="40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2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22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81" name="Google Shape;81;p17" title="ganon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00" y="2364449"/>
            <a:ext cx="4269600" cy="239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 title="gano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1399" y="2363699"/>
            <a:ext cx="4269600" cy="24004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843250" y="445025"/>
            <a:ext cx="4007700" cy="19830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Derrota e selamento de Ganon.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Zelda envia Link de volta ao passado.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Link retorna como criança e tenta evitar o futuro sombrio.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0832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Lato Black"/>
              <a:buChar char="●"/>
            </a:pPr>
            <a:r>
              <a:rPr lang="pt-BR" sz="1255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Ganondorf é preso nesta nova linha do tempo.</a:t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5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 title="ChatGPT Image 11 de out. de 2025, 15_57_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630700" cy="4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220">
                <a:latin typeface="Lato"/>
                <a:ea typeface="Lato"/>
                <a:cs typeface="Lato"/>
                <a:sym typeface="Lato"/>
              </a:rPr>
              <a:t>The Legend of Zelda: Shadow Heir</a:t>
            </a:r>
            <a:endParaRPr b="1" sz="4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Continuação direta de Ocarina of Time.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Lançamento fictício: 1999 (entre Ocarina e Majora’s Mask).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Plataforma: Nintendo 64.</a:t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20">
              <a:latin typeface="Lato"/>
              <a:ea typeface="Lato"/>
              <a:cs typeface="Lato"/>
              <a:sym typeface="Lato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Lato"/>
              <a:buChar char="●"/>
            </a:pPr>
            <a:r>
              <a:rPr b="1" lang="pt-BR" sz="2220">
                <a:latin typeface="Lato"/>
                <a:ea typeface="Lato"/>
                <a:cs typeface="Lato"/>
                <a:sym typeface="Lato"/>
              </a:rPr>
              <a:t>Foco: dilema moral e corrupção do herói.</a:t>
            </a:r>
            <a:endParaRPr b="1" sz="222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8" title="LOGOHEI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475" y="3073300"/>
            <a:ext cx="2549849" cy="19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E4F0"/>
            </a:gs>
            <a:gs pos="33000">
              <a:srgbClr val="8F8BBA"/>
            </a:gs>
            <a:gs pos="100000">
              <a:srgbClr val="473183"/>
            </a:gs>
          </a:gsLst>
          <a:lin ang="10800025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98650" y="1413125"/>
            <a:ext cx="52389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Link parte em busca de uma cura para a sua maldição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Escolhas morais influenciam aparência, gameplay e mundo.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DAA4D"/>
                </a:solidFill>
                <a:latin typeface="Lato Black"/>
                <a:ea typeface="Lato Black"/>
                <a:cs typeface="Lato Black"/>
                <a:sym typeface="Lato Black"/>
              </a:rPr>
              <a:t>Final 1 (canônico): </a:t>
            </a:r>
            <a:endParaRPr sz="1800">
              <a:solidFill>
                <a:srgbClr val="7DAA4D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7DAA4D"/>
                </a:solidFill>
                <a:latin typeface="Lato Black"/>
                <a:ea typeface="Lato Black"/>
                <a:cs typeface="Lato Black"/>
                <a:sym typeface="Lato Black"/>
              </a:rPr>
              <a:t>Link purifica a alma e parte em busca de Navi.</a:t>
            </a:r>
            <a:endParaRPr sz="1800">
              <a:solidFill>
                <a:srgbClr val="7DAA4D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Final 2 (alternativo): </a:t>
            </a:r>
            <a:endParaRPr sz="18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0065"/>
                </a:solidFill>
                <a:latin typeface="Lato Black"/>
                <a:ea typeface="Lato Black"/>
                <a:cs typeface="Lato Black"/>
                <a:sym typeface="Lato Black"/>
              </a:rPr>
              <a:t>Link abraça a corrupção e torna-se o novo vilão.</a:t>
            </a:r>
            <a:endParaRPr sz="1800">
              <a:solidFill>
                <a:srgbClr val="20006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Jornada e Desfecho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97" name="Google Shape;97;p19" title="ChatGPT Image 11 de out. de 2025, 17_18_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000" y="445025"/>
            <a:ext cx="3121901" cy="20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 title="LINMKCOR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000" y="2611975"/>
            <a:ext cx="3121901" cy="20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5151"/>
            </a:gs>
            <a:gs pos="100000">
              <a:srgbClr val="101010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 title="grad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875"/>
            <a:ext cx="9144000" cy="4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 title="grad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" y="423875"/>
            <a:ext cx="9144000" cy="47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Lato Black"/>
                <a:ea typeface="Lato Black"/>
                <a:cs typeface="Lato Black"/>
                <a:sym typeface="Lato Black"/>
              </a:rPr>
              <a:t>Personagens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5" y="2022725"/>
            <a:ext cx="3044101" cy="24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575" y="2022725"/>
            <a:ext cx="3044101" cy="24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4975" y="2022725"/>
            <a:ext cx="2362025" cy="25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5151"/>
            </a:gs>
            <a:gs pos="100000">
              <a:srgbClr val="101010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98650" y="1413125"/>
            <a:ext cx="38634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              O que se manteve do Ocarina? 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mundo semi-aberto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masmorras com puzzles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Combate estratégico contra inimigos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Canções com Ocarina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39200" cy="6645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latin typeface="Lato Black"/>
                <a:ea typeface="Lato Black"/>
                <a:cs typeface="Lato Black"/>
                <a:sym typeface="Lato Black"/>
              </a:rPr>
              <a:t>Mecânicas</a:t>
            </a:r>
            <a:endParaRPr sz="3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4640975" y="1362225"/>
            <a:ext cx="3863400" cy="3280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O que temos em Shadow heir?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Tudo que existe em Ocarina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Exploração de masmorras com possibilidade alternativa de resolução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Sistema de Corrupção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Char char="-"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Remoção de saltos temporais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 Black"/>
                <a:ea typeface="Lato Black"/>
                <a:cs typeface="Lato Black"/>
                <a:sym typeface="Lato Black"/>
              </a:rPr>
              <a:t>para manter congruência da lore</a:t>
            </a:r>
            <a:endParaRPr sz="16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